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F1F5F-9AC1-49BA-BEC8-B08FCCC06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C58AF9-A2A0-43B7-A302-FF081322FE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3DC110-183C-471A-8787-1F603CECC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353A-55C5-49C3-8487-E6301C5D950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432E9-C814-4CF7-94F4-17C0ADAE6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13DDA-B7B3-44C0-BA00-89CA1D93A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DACE5-8BDD-41BD-B7D9-C3C185A321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921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4028D-5410-4E1A-BF3C-C1CAD6DE0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2EC7F2-F930-42B8-BF05-93AFE67EC3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E9146-8053-403D-894E-81AB28B3F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353A-55C5-49C3-8487-E6301C5D950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2B02BD-9EB1-4688-BF2A-2EE9A155D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5A4AC-3396-4CDF-AC3F-F1DFD7D8C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DACE5-8BDD-41BD-B7D9-C3C185A321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648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093F79-D7F9-4E10-A3AB-B61EE43D80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EA2AC3-DAFD-486D-B735-851BA3BD98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8DD8D8-344A-44CA-B6F6-A8444EC70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353A-55C5-49C3-8487-E6301C5D950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C28B8-2B0D-4A9D-BE0F-DB0265695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137801-A03C-4659-8518-9E680C159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DACE5-8BDD-41BD-B7D9-C3C185A321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715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AC536-E4AC-44F2-964B-ECA34CCA4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F3727-AAF3-408A-89AD-E3C1CAA0F3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0B5D2D-7E16-4F0F-8981-AC9A5F9F1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353A-55C5-49C3-8487-E6301C5D950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2C042-A4AD-4CF1-A6AA-F7C0D5DB0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88B59-8375-4551-82B1-5D1AFDF84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DACE5-8BDD-41BD-B7D9-C3C185A321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333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94827-C23B-473A-B109-1A6622B69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A0166D-5258-44B1-B75A-346D28CF4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11ABE8-87B4-423D-8144-4082C71B6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353A-55C5-49C3-8487-E6301C5D950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EB1624-959C-4A6B-92EB-649138561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33E2C1-7EE7-43B3-8174-EACA83A30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DACE5-8BDD-41BD-B7D9-C3C185A321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363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5C391-0AB5-43AC-9FD4-16100149F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EE0EE-DD89-4FE4-8985-3924A005B8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DD801-3ACA-4441-A045-D8C6085BBB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205E6D-8022-4285-9799-C8E7E6102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353A-55C5-49C3-8487-E6301C5D950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103F84-9FBC-4BD1-A28E-7D43FF987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612650-EBAC-4F98-9676-8EE762D3A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DACE5-8BDD-41BD-B7D9-C3C185A321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024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B2CD0-801A-4614-9BC5-D78E45283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EB7993-C533-4BB7-B311-040F5C86F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834AA7-0D4E-4CEF-B8B6-B897D7EDC7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7C5DF3-2F47-445A-8AC7-F976D930DB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A12481-E9D5-4A74-9C38-D1B3563ACA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CAF112-23EF-49BA-A2F8-31C1B3024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353A-55C5-49C3-8487-E6301C5D950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AA723-A821-4570-9CC7-822356FAA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EEF650-85E2-4842-901F-A93AA6EA6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DACE5-8BDD-41BD-B7D9-C3C185A321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218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9E9B2-A2CF-4060-8346-781C3DCD1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275BA-12E5-4CCD-850E-366744C72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353A-55C5-49C3-8487-E6301C5D950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2A0235-61A7-448B-BC11-606D4D12F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451C01-BA78-45F8-A72F-AEF3FE412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DACE5-8BDD-41BD-B7D9-C3C185A321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314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D39F88-F4DB-4846-878C-EFF5F7342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353A-55C5-49C3-8487-E6301C5D950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DF867E-945A-4291-841F-50774EA4D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669EC9-97E1-4DD3-AD2E-EE49D9879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DACE5-8BDD-41BD-B7D9-C3C185A321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016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F9169-4E17-4866-884B-C5BC611E8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9CCB6-E3A9-452F-B31F-756A7B41A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EA3164-3993-4EA3-8018-08F3AA15CD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DD756F-BD46-4379-83EE-AA0E31D1F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353A-55C5-49C3-8487-E6301C5D950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780765-98D9-49C1-A3B1-329D35031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3CE898-033B-4F19-A6DC-03E14EC5B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DACE5-8BDD-41BD-B7D9-C3C185A321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2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07389-C908-4EE3-839C-90D85C9AB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B247B5-BAE0-426A-8CFB-4BFF4DBB67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163502-A630-4BA6-A959-98B25DBAB7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D920F6-7997-4ADA-BF20-C815F9D13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0353A-55C5-49C3-8487-E6301C5D950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2A00E0-AACC-4179-B85B-BB945E6F0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9F1202-B6F7-4320-AEA0-DB6B65F61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DACE5-8BDD-41BD-B7D9-C3C185A321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223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62D07D-73E3-42D2-B97B-07D4A94D8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4AB99A-F50B-4984-8B23-9A09919998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E9AB9-6EB4-47AA-A839-6D5A7F2772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0353A-55C5-49C3-8487-E6301C5D950E}" type="datetimeFigureOut">
              <a:rPr lang="en-GB" smtClean="0"/>
              <a:t>03/07/2021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688C9-C9EF-421C-A20D-374BF43DC8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69F7C-5469-4C88-8F7B-0B900D1DAD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DACE5-8BDD-41BD-B7D9-C3C185A321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025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621194-12BB-4685-856E-302ABCD30C0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191669" y="2405663"/>
          <a:ext cx="3574237" cy="4384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4237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396944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Distributed Denial of Service Attack: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3987637">
                <a:tc>
                  <a:txBody>
                    <a:bodyPr/>
                    <a:lstStyle/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55E8C8F-AE8D-402E-BA4F-693D46D66D3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639339" y="113265"/>
          <a:ext cx="5402469" cy="2245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2469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389938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SQL Injection: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185537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0191" y="2400532"/>
          <a:ext cx="3574237" cy="4384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4237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24104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Brute Force Attack: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960477">
                <a:tc>
                  <a:txBody>
                    <a:bodyPr/>
                    <a:lstStyle/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010266"/>
              </p:ext>
            </p:extLst>
          </p:nvPr>
        </p:nvGraphicFramePr>
        <p:xfrm>
          <a:off x="150191" y="528213"/>
          <a:ext cx="3560418" cy="17961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0418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33655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Network threats: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143036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Many attacks on networks use methods that bypass the users and target the network operating system and security.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DC371206-A9A0-49C9-BDC5-EDADDEAB61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1989129"/>
              </p:ext>
            </p:extLst>
          </p:nvPr>
        </p:nvGraphicFramePr>
        <p:xfrm>
          <a:off x="150191" y="96814"/>
          <a:ext cx="3560418" cy="385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0418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85953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DT23: Network security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D330EFA6-458A-4DF6-A0B8-1EA6BF0C6032}"/>
              </a:ext>
            </a:extLst>
          </p:cNvPr>
          <p:cNvSpPr/>
          <p:nvPr/>
        </p:nvSpPr>
        <p:spPr>
          <a:xfrm>
            <a:off x="265837" y="4587818"/>
            <a:ext cx="2943619" cy="21314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7030A0"/>
                </a:solidFill>
                <a:latin typeface="Tw Cen MT" panose="020B0602020104020603" pitchFamily="34" charset="0"/>
              </a:rPr>
              <a:t>Definition: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This method of attack requires very little ‘specialist knowledge’. Hackers will use automated software to try millions of different password combinations.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Therefore this can be referred to as a ‘trial and error method’.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28115B7-7C48-4CCF-8D30-E6F2D4A195CB}"/>
              </a:ext>
            </a:extLst>
          </p:cNvPr>
          <p:cNvSpPr/>
          <p:nvPr/>
        </p:nvSpPr>
        <p:spPr>
          <a:xfrm>
            <a:off x="4461140" y="4587817"/>
            <a:ext cx="3035293" cy="21285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2060"/>
                </a:solidFill>
                <a:latin typeface="Tw Cen MT" panose="020B0602020104020603" pitchFamily="34" charset="0"/>
              </a:rPr>
              <a:t>Definition: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This method overloads the network by using bots to send useless requests to servers to a point in which is becomes flooded and unresponsive. These bots can be designed to perform malicious tasks such as stealing data.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E6666D2-3A10-413C-8ACE-DCD73825DD79}"/>
              </a:ext>
            </a:extLst>
          </p:cNvPr>
          <p:cNvSpPr/>
          <p:nvPr/>
        </p:nvSpPr>
        <p:spPr>
          <a:xfrm>
            <a:off x="6817964" y="626834"/>
            <a:ext cx="3146818" cy="14922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Tw Cen MT" panose="020B0602020104020603" pitchFamily="34" charset="0"/>
              </a:rPr>
              <a:t>Definition: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This attack is used to interfere with queries that an application makes to its database in order to gain unauthorised access to users data.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B26A4969-C9EE-49C1-9C09-19C3F7FB187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391373" y="2395527"/>
          <a:ext cx="3574237" cy="4384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4237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396944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Packet Sniffers: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3987637">
                <a:tc>
                  <a:txBody>
                    <a:bodyPr/>
                    <a:lstStyle/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A03EC6DA-D96F-476B-A858-A57D68D656EF}"/>
              </a:ext>
            </a:extLst>
          </p:cNvPr>
          <p:cNvSpPr/>
          <p:nvPr/>
        </p:nvSpPr>
        <p:spPr>
          <a:xfrm>
            <a:off x="8547652" y="4587817"/>
            <a:ext cx="3260035" cy="21285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FF0000"/>
                </a:solidFill>
                <a:latin typeface="Tw Cen MT" panose="020B0602020104020603" pitchFamily="34" charset="0"/>
              </a:rPr>
              <a:t>Definition: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This involves the use of packet analysers (packet sniffers)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These are used to intercept data packets on a network which are then analysed. Sensitive data such as login names, passwords and credit card numbers can be stolen. 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25" name="Picture 2" descr="Sql Injection Protection Icons - Download Free Vector Icons | Noun Project">
            <a:extLst>
              <a:ext uri="{FF2B5EF4-FFF2-40B4-BE49-F238E27FC236}">
                <a16:creationId xmlns:a16="http://schemas.microsoft.com/office/drawing/2014/main" id="{EF14DD3B-2E16-4D83-8888-D1DE0F4B3F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2115" y="435080"/>
            <a:ext cx="1923495" cy="192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Brute Force Icons - Download Free Vector Icons | Noun Project">
            <a:extLst>
              <a:ext uri="{FF2B5EF4-FFF2-40B4-BE49-F238E27FC236}">
                <a16:creationId xmlns:a16="http://schemas.microsoft.com/office/drawing/2014/main" id="{C406DFAA-855D-4C2F-A7C7-D2D6E7940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418" y="3028684"/>
            <a:ext cx="1453739" cy="1453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6A30DA7-6FDB-4CC9-AEE2-A30FF45939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752" r="28604"/>
          <a:stretch/>
        </p:blipFill>
        <p:spPr>
          <a:xfrm>
            <a:off x="5291696" y="2948490"/>
            <a:ext cx="1303805" cy="15654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7F56860-4C91-4BCE-9294-1BF96B50B0B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8253"/>
          <a:stretch/>
        </p:blipFill>
        <p:spPr>
          <a:xfrm>
            <a:off x="9400618" y="2948490"/>
            <a:ext cx="1537917" cy="1565424"/>
          </a:xfrm>
          <a:prstGeom prst="rect">
            <a:avLst/>
          </a:prstGeom>
        </p:spPr>
      </p:pic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0980C657-15FD-49E6-A5F7-E539181E560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889233" y="93406"/>
          <a:ext cx="2672774" cy="2238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2774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386290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What is SQL?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185206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It stands for Structured Query Language and its code uses to create, access and maintain databases. A database allows you to store records that can be accessed, modified and deleted.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33" name="Picture 18" descr="Light Bulb Shining Icon - Free image on Pixabay">
            <a:extLst>
              <a:ext uri="{FF2B5EF4-FFF2-40B4-BE49-F238E27FC236}">
                <a16:creationId xmlns:a16="http://schemas.microsoft.com/office/drawing/2014/main" id="{E9487657-A5A0-4205-AFE3-28ECB14CBC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59134" y="42890"/>
            <a:ext cx="602873" cy="43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117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232</Words>
  <Application>Microsoft Office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1</cp:revision>
  <dcterms:created xsi:type="dcterms:W3CDTF">2021-07-03T14:54:35Z</dcterms:created>
  <dcterms:modified xsi:type="dcterms:W3CDTF">2021-07-03T14:56:22Z</dcterms:modified>
</cp:coreProperties>
</file>